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2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FF66CC"/>
    <a:srgbClr val="781C32"/>
    <a:srgbClr val="8BCB5B"/>
    <a:srgbClr val="CC00CC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007" autoAdjust="0"/>
    <p:restoredTop sz="94604" autoAdjust="0"/>
  </p:normalViewPr>
  <p:slideViewPr>
    <p:cSldViewPr>
      <p:cViewPr>
        <p:scale>
          <a:sx n="100" d="100"/>
          <a:sy n="100" d="100"/>
        </p:scale>
        <p:origin x="-145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70" y="-90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95B8A-3E3A-4ABA-B8E3-8B615168CEFF}" type="datetimeFigureOut">
              <a:rPr lang="ko-KR" altLang="en-US" smtClean="0"/>
              <a:pPr/>
              <a:t>2017-09-04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76AD5-AC49-4C46-898E-8105A6E4A7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E554C-4F5E-4EDA-9293-43AB8CE635E3}" type="datetimeFigureOut">
              <a:rPr lang="ko-KR" altLang="en-US" smtClean="0"/>
              <a:pPr/>
              <a:t>2017-09-04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3CB5C-6FE0-4D99-B2D1-14A6271FA2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2205038" y="1928802"/>
            <a:ext cx="6938962" cy="6477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0" y="1928802"/>
            <a:ext cx="9144000" cy="116205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1928802"/>
            <a:ext cx="6781800" cy="609600"/>
          </a:xfrm>
        </p:spPr>
        <p:txBody>
          <a:bodyPr/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2286000" y="2598727"/>
            <a:ext cx="6781800" cy="533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부제목 스타일 편집</a:t>
            </a:r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</p:spPr>
        <p:txBody>
          <a:bodyPr/>
          <a:lstStyle>
            <a:lvl1pPr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</p:spPr>
        <p:txBody>
          <a:bodyPr/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</p:spPr>
        <p:txBody>
          <a:bodyPr/>
          <a:lstStyle>
            <a:lvl1pPr algn="r">
              <a:defRPr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fld id="{595EBF46-27BE-4C29-97C6-72AFDCB4CC5D}" type="slidenum">
              <a:rPr lang="en-US" altLang="ko-KR"/>
              <a:pPr/>
              <a:t>‹#›</a:t>
            </a:fld>
            <a:endParaRPr lang="en-US" altLang="ko-KR"/>
          </a:p>
        </p:txBody>
      </p:sp>
      <p:pic>
        <p:nvPicPr>
          <p:cNvPr id="12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357298"/>
            <a:ext cx="1907697" cy="428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insight car"/>
          <p:cNvPicPr>
            <a:picLocks noChangeAspect="1" noChangeArrowheads="1"/>
          </p:cNvPicPr>
          <p:nvPr userDrawn="1"/>
        </p:nvPicPr>
        <p:blipFill>
          <a:blip r:embed="rId3" cstate="print">
            <a:lum bright="60000" contrast="-58000"/>
          </a:blip>
          <a:srcRect/>
          <a:stretch>
            <a:fillRect/>
          </a:stretch>
        </p:blipFill>
        <p:spPr bwMode="auto">
          <a:xfrm>
            <a:off x="6624638" y="0"/>
            <a:ext cx="251936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A9EDA-FC7E-4747-9570-C95C89FD20EE}" type="slidenum">
              <a:rPr lang="en-US" altLang="ko-KR"/>
              <a:pPr/>
              <a:t>‹#›</a:t>
            </a:fld>
            <a:endParaRPr lang="en-US" altLang="ko-KR"/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73901"/>
            <a:ext cx="1857357" cy="56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731838"/>
            <a:ext cx="2057400" cy="55165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731838"/>
            <a:ext cx="6019800" cy="55165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2DA6C-541D-4B40-AFC1-8330FC677A0C}" type="slidenum">
              <a:rPr lang="en-US" altLang="ko-KR"/>
              <a:pPr/>
              <a:t>‹#›</a:t>
            </a:fld>
            <a:endParaRPr lang="en-US" altLang="ko-KR"/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73901"/>
            <a:ext cx="1857357" cy="56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731838"/>
            <a:ext cx="8001000" cy="56356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8229600" cy="4876800"/>
          </a:xfrm>
        </p:spPr>
        <p:txBody>
          <a:bodyPr/>
          <a:lstStyle/>
          <a:p>
            <a:r>
              <a:rPr lang="ko-KR" altLang="en-US" smtClean="0"/>
              <a:t>표를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09600" y="6461125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019800" y="641667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505200" y="643255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BEB53631-5E4A-4117-AB45-647F3FBFA633}" type="slidenum">
              <a:rPr lang="en-US" altLang="ko-KR"/>
              <a:pPr/>
              <a:t>‹#›</a:t>
            </a:fld>
            <a:endParaRPr lang="en-US" altLang="ko-KR"/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73901"/>
            <a:ext cx="1857357" cy="56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www.pkfc.kr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PuyngKang</a:t>
            </a:r>
            <a:r>
              <a:rPr lang="en-US" altLang="ko-KR" dirty="0" smtClean="0"/>
              <a:t> 	Family Company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8023B-4EC4-476D-853A-C1EEDED2CDAA}" type="slidenum">
              <a:rPr lang="en-US" altLang="ko-KR"/>
              <a:pPr/>
              <a:t>‹#›</a:t>
            </a:fld>
            <a:endParaRPr lang="en-US" altLang="ko-KR" dirty="0"/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73901"/>
            <a:ext cx="1857357" cy="56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71350-0380-4D74-A15D-2F4976F25730}" type="slidenum">
              <a:rPr lang="en-US" altLang="ko-KR"/>
              <a:pPr/>
              <a:t>‹#›</a:t>
            </a:fld>
            <a:endParaRPr lang="en-US" altLang="ko-KR"/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73901"/>
            <a:ext cx="1857357" cy="56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61290-F18B-4D0B-B4DE-FEF1F5279B1E}" type="slidenum">
              <a:rPr lang="en-US" altLang="ko-KR"/>
              <a:pPr/>
              <a:t>‹#›</a:t>
            </a:fld>
            <a:endParaRPr lang="en-US" altLang="ko-KR"/>
          </a:p>
        </p:txBody>
      </p:sp>
      <p:pic>
        <p:nvPicPr>
          <p:cNvPr id="8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73901"/>
            <a:ext cx="1857357" cy="56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AF2A6-4020-4B55-A301-E214DF9D3A69}" type="slidenum">
              <a:rPr lang="en-US" altLang="ko-KR"/>
              <a:pPr/>
              <a:t>‹#›</a:t>
            </a:fld>
            <a:endParaRPr lang="en-US" altLang="ko-KR"/>
          </a:p>
        </p:txBody>
      </p:sp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73901"/>
            <a:ext cx="1857357" cy="56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610BD-5568-4C88-B619-3FB19064D44E}" type="slidenum">
              <a:rPr lang="en-US" altLang="ko-KR"/>
              <a:pPr/>
              <a:t>‹#›</a:t>
            </a:fld>
            <a:endParaRPr lang="en-US" altLang="ko-KR"/>
          </a:p>
        </p:txBody>
      </p:sp>
      <p:pic>
        <p:nvPicPr>
          <p:cNvPr id="6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73901"/>
            <a:ext cx="1857357" cy="56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B7A9F-72E7-49DE-9295-158C3BA0798B}" type="slidenum">
              <a:rPr lang="en-US" altLang="ko-KR"/>
              <a:pPr/>
              <a:t>‹#›</a:t>
            </a:fld>
            <a:endParaRPr lang="en-US" altLang="ko-KR"/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73901"/>
            <a:ext cx="1857357" cy="56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2BF5E-B580-4106-9C31-7BDE8B161837}" type="slidenum">
              <a:rPr lang="en-US" altLang="ko-KR"/>
              <a:pPr/>
              <a:t>‹#›</a:t>
            </a:fld>
            <a:endParaRPr lang="en-US" altLang="ko-KR"/>
          </a:p>
        </p:txBody>
      </p:sp>
      <p:pic>
        <p:nvPicPr>
          <p:cNvPr id="8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73901"/>
            <a:ext cx="1857357" cy="56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0B3E5-A86F-455E-884B-183E97ADFAEF}" type="slidenum">
              <a:rPr lang="en-US" altLang="ko-KR"/>
              <a:pPr/>
              <a:t>‹#›</a:t>
            </a:fld>
            <a:endParaRPr lang="en-US" altLang="ko-KR"/>
          </a:p>
        </p:txBody>
      </p:sp>
      <p:pic>
        <p:nvPicPr>
          <p:cNvPr id="8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73901"/>
            <a:ext cx="1857357" cy="56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16"/>
          <p:cNvSpPr>
            <a:spLocks noChangeArrowheads="1"/>
          </p:cNvSpPr>
          <p:nvPr/>
        </p:nvSpPr>
        <p:spPr bwMode="gray">
          <a:xfrm>
            <a:off x="7077075" y="0"/>
            <a:ext cx="2066925" cy="838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1041" name="Group 17"/>
          <p:cNvGrpSpPr>
            <a:grpSpLocks/>
          </p:cNvGrpSpPr>
          <p:nvPr/>
        </p:nvGrpSpPr>
        <p:grpSpPr bwMode="auto">
          <a:xfrm>
            <a:off x="0" y="685800"/>
            <a:ext cx="9144000" cy="609600"/>
            <a:chOff x="0" y="432"/>
            <a:chExt cx="5760" cy="384"/>
          </a:xfrm>
        </p:grpSpPr>
        <p:sp>
          <p:nvSpPr>
            <p:cNvPr id="1042" name="Rectangle 18"/>
            <p:cNvSpPr>
              <a:spLocks noChangeArrowheads="1"/>
            </p:cNvSpPr>
            <p:nvPr userDrawn="1"/>
          </p:nvSpPr>
          <p:spPr bwMode="gray">
            <a:xfrm>
              <a:off x="0" y="432"/>
              <a:ext cx="5760" cy="9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043" name="Rectangle 19"/>
            <p:cNvSpPr>
              <a:spLocks noChangeArrowheads="1"/>
            </p:cNvSpPr>
            <p:nvPr userDrawn="1"/>
          </p:nvSpPr>
          <p:spPr bwMode="gray">
            <a:xfrm>
              <a:off x="362" y="432"/>
              <a:ext cx="5398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69913" y="0"/>
            <a:ext cx="6511925" cy="8001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altLang="ko-K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61125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en-US" altLang="ko-KR" dirty="0" smtClean="0"/>
              <a:t>www.pkfc.kr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19800" y="6416675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굴림" charset="-127"/>
              </a:defRPr>
            </a:lvl1pPr>
          </a:lstStyle>
          <a:p>
            <a:r>
              <a:rPr lang="en-US" altLang="ko-KR" dirty="0" smtClean="0"/>
              <a:t>Company Logo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4325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  <a:ea typeface="굴림" charset="-127"/>
              </a:defRPr>
            </a:lvl1pPr>
          </a:lstStyle>
          <a:p>
            <a:fld id="{9EA9F115-9007-4903-AC70-8E7F02F4FC2C}" type="slidenum">
              <a:rPr lang="en-US" altLang="ko-KR"/>
              <a:pPr/>
              <a:t>‹#›</a:t>
            </a:fld>
            <a:endParaRPr lang="en-US" altLang="ko-KR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609600" y="731838"/>
            <a:ext cx="80010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altLang="ko-KR" smtClean="0"/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7315200" y="762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2800" b="1">
                <a:solidFill>
                  <a:schemeClr val="bg1"/>
                </a:solidFill>
                <a:latin typeface="Arial Black" pitchFamily="34" charset="0"/>
                <a:ea typeface="굴림" charset="-127"/>
              </a:rPr>
              <a:t>L o g 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날짜 개체 틀 3"/>
          <p:cNvSpPr>
            <a:spLocks noGrp="1"/>
          </p:cNvSpPr>
          <p:nvPr>
            <p:ph type="dt" sz="half" idx="10"/>
          </p:nvPr>
        </p:nvSpPr>
        <p:spPr>
          <a:xfrm>
            <a:off x="609600" y="6461125"/>
            <a:ext cx="2133600" cy="304800"/>
          </a:xfrm>
        </p:spPr>
        <p:txBody>
          <a:bodyPr/>
          <a:lstStyle/>
          <a:p>
            <a:r>
              <a:rPr lang="en-US" altLang="ko-KR" dirty="0" smtClean="0"/>
              <a:t>www.pkfc.kr</a:t>
            </a:r>
            <a:endParaRPr lang="en-US" altLang="ko-KR" dirty="0"/>
          </a:p>
        </p:txBody>
      </p:sp>
      <p:sp>
        <p:nvSpPr>
          <p:cNvPr id="3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019800" y="6416675"/>
            <a:ext cx="2895600" cy="320675"/>
          </a:xfrm>
        </p:spPr>
        <p:txBody>
          <a:bodyPr/>
          <a:lstStyle/>
          <a:p>
            <a:r>
              <a:rPr lang="en-US" altLang="ko-KR" dirty="0" err="1" smtClean="0">
                <a:latin typeface="HY헤드라인M" pitchFamily="18" charset="-127"/>
                <a:ea typeface="HY헤드라인M" pitchFamily="18" charset="-127"/>
              </a:rPr>
              <a:t>PyungKang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 	Family Company</a:t>
            </a:r>
            <a:endParaRPr lang="en-US" altLang="ko-KR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93736"/>
            <a:ext cx="8001000" cy="563562"/>
          </a:xfrm>
        </p:spPr>
        <p:txBody>
          <a:bodyPr/>
          <a:lstStyle/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Multi Forming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7544" y="1340768"/>
            <a:ext cx="86764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▶</a:t>
            </a:r>
            <a:r>
              <a:rPr lang="en-US" altLang="ko-KR" dirty="0" smtClean="0"/>
              <a:t> 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멀티 제품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( Multi Forming Product )</a:t>
            </a:r>
          </a:p>
          <a:p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    : 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자동차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전자부품으로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Engine, Chassis, Cooling, Interior Trim Clip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류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.</a:t>
            </a:r>
            <a:endParaRPr lang="ko-KR" altLang="en-US" sz="16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7" name="그림 6" descr="Multi Forming Parts.jpg"/>
          <p:cNvPicPr>
            <a:picLocks noChangeAspect="1"/>
          </p:cNvPicPr>
          <p:nvPr/>
        </p:nvPicPr>
        <p:blipFill>
          <a:blip r:embed="rId2" cstate="print"/>
          <a:srcRect l="7812" t="14844" r="9375" b="13672"/>
          <a:stretch>
            <a:fillRect/>
          </a:stretch>
        </p:blipFill>
        <p:spPr>
          <a:xfrm>
            <a:off x="581119" y="2214554"/>
            <a:ext cx="7991409" cy="405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">
  <a:themeElements>
    <a:clrScheme name="sample 3">
      <a:dk1>
        <a:srgbClr val="17347D"/>
      </a:dk1>
      <a:lt1>
        <a:srgbClr val="FFFFFF"/>
      </a:lt1>
      <a:dk2>
        <a:srgbClr val="3366CC"/>
      </a:dk2>
      <a:lt2>
        <a:srgbClr val="C0C0C0"/>
      </a:lt2>
      <a:accent1>
        <a:srgbClr val="77B7E7"/>
      </a:accent1>
      <a:accent2>
        <a:srgbClr val="61C13F"/>
      </a:accent2>
      <a:accent3>
        <a:srgbClr val="FFFFFF"/>
      </a:accent3>
      <a:accent4>
        <a:srgbClr val="122B6A"/>
      </a:accent4>
      <a:accent5>
        <a:srgbClr val="BDD8F1"/>
      </a:accent5>
      <a:accent6>
        <a:srgbClr val="57AF38"/>
      </a:accent6>
      <a:hlink>
        <a:srgbClr val="99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FFFF00"/>
        </a:solidFill>
        <a:ln w="38100" algn="ctr">
          <a:solidFill>
            <a:srgbClr val="FFFFFF"/>
          </a:solidFill>
          <a:round/>
          <a:headEnd/>
          <a:tailEnd/>
        </a:ln>
        <a:effectLst>
          <a:outerShdw dist="63500" dir="3187806" sx="97000" sy="97000" algn="ctr" rotWithShape="0">
            <a:srgbClr val="001D3A"/>
          </a:outerShdw>
        </a:effectLst>
      </a:spPr>
      <a:bodyPr wrap="none" anchor="ctr"/>
      <a:lstStyle>
        <a:defPPr algn="ctr" eaLnBrk="0" hangingPunct="0">
          <a:defRPr sz="1200" b="1" dirty="0" smtClean="0">
            <a:effectLst>
              <a:outerShdw blurRad="38100" dist="38100" dir="2700000" algn="tl">
                <a:srgbClr val="000000"/>
              </a:outerShdw>
            </a:effectLst>
            <a:latin typeface="Verdana" pitchFamily="34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B525F"/>
        </a:dk1>
        <a:lt1>
          <a:srgbClr val="FFFFFF"/>
        </a:lt1>
        <a:dk2>
          <a:srgbClr val="339966"/>
        </a:dk2>
        <a:lt2>
          <a:srgbClr val="C0C0C0"/>
        </a:lt2>
        <a:accent1>
          <a:srgbClr val="C5BA6B"/>
        </a:accent1>
        <a:accent2>
          <a:srgbClr val="669900"/>
        </a:accent2>
        <a:accent3>
          <a:srgbClr val="FFFFFF"/>
        </a:accent3>
        <a:accent4>
          <a:srgbClr val="154550"/>
        </a:accent4>
        <a:accent5>
          <a:srgbClr val="DFD9BA"/>
        </a:accent5>
        <a:accent6>
          <a:srgbClr val="5C8A00"/>
        </a:accent6>
        <a:hlink>
          <a:srgbClr val="3A91C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91961"/>
        </a:dk1>
        <a:lt1>
          <a:srgbClr val="FFFFFF"/>
        </a:lt1>
        <a:dk2>
          <a:srgbClr val="5D4CDC"/>
        </a:dk2>
        <a:lt2>
          <a:srgbClr val="C0C0C0"/>
        </a:lt2>
        <a:accent1>
          <a:srgbClr val="31B36C"/>
        </a:accent1>
        <a:accent2>
          <a:srgbClr val="0099FF"/>
        </a:accent2>
        <a:accent3>
          <a:srgbClr val="FFFFFF"/>
        </a:accent3>
        <a:accent4>
          <a:srgbClr val="141452"/>
        </a:accent4>
        <a:accent5>
          <a:srgbClr val="ADD6BA"/>
        </a:accent5>
        <a:accent6>
          <a:srgbClr val="008AE7"/>
        </a:accent6>
        <a:hlink>
          <a:srgbClr val="A0963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7347D"/>
        </a:dk1>
        <a:lt1>
          <a:srgbClr val="FFFFFF"/>
        </a:lt1>
        <a:dk2>
          <a:srgbClr val="3366CC"/>
        </a:dk2>
        <a:lt2>
          <a:srgbClr val="C0C0C0"/>
        </a:lt2>
        <a:accent1>
          <a:srgbClr val="77B7E7"/>
        </a:accent1>
        <a:accent2>
          <a:srgbClr val="61C13F"/>
        </a:accent2>
        <a:accent3>
          <a:srgbClr val="FFFFFF"/>
        </a:accent3>
        <a:accent4>
          <a:srgbClr val="122B6A"/>
        </a:accent4>
        <a:accent5>
          <a:srgbClr val="BDD8F1"/>
        </a:accent5>
        <a:accent6>
          <a:srgbClr val="57AF38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</Template>
  <TotalTime>3236</TotalTime>
  <Words>30</Words>
  <Application>Microsoft Office PowerPoint</Application>
  <PresentationFormat>화면 슬라이드 쇼(4:3)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2</vt:lpstr>
      <vt:lpstr> Multi Forming 제품</vt:lpstr>
    </vt:vector>
  </TitlesOfParts>
  <Company>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㈜피케이에프씨 회사 소개서</dc:title>
  <dc:creator>.</dc:creator>
  <cp:lastModifiedBy>영업부1</cp:lastModifiedBy>
  <cp:revision>176</cp:revision>
  <dcterms:created xsi:type="dcterms:W3CDTF">2014-07-19T08:37:41Z</dcterms:created>
  <dcterms:modified xsi:type="dcterms:W3CDTF">2017-09-04T07:26:36Z</dcterms:modified>
</cp:coreProperties>
</file>